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4" r:id="rId2"/>
    <p:sldId id="282" r:id="rId3"/>
    <p:sldId id="283" r:id="rId4"/>
    <p:sldId id="276" r:id="rId5"/>
    <p:sldId id="281" r:id="rId6"/>
    <p:sldId id="280" r:id="rId7"/>
    <p:sldId id="279" r:id="rId8"/>
    <p:sldId id="278" r:id="rId9"/>
    <p:sldId id="277" r:id="rId10"/>
    <p:sldId id="256" r:id="rId11"/>
    <p:sldId id="269" r:id="rId12"/>
    <p:sldId id="263" r:id="rId13"/>
    <p:sldId id="267" r:id="rId14"/>
    <p:sldId id="265" r:id="rId15"/>
    <p:sldId id="268" r:id="rId16"/>
    <p:sldId id="266" r:id="rId17"/>
    <p:sldId id="260" r:id="rId18"/>
    <p:sldId id="264" r:id="rId19"/>
    <p:sldId id="258" r:id="rId20"/>
    <p:sldId id="259" r:id="rId21"/>
    <p:sldId id="261" r:id="rId22"/>
    <p:sldId id="262" r:id="rId23"/>
    <p:sldId id="270" r:id="rId24"/>
    <p:sldId id="271" r:id="rId25"/>
    <p:sldId id="272" r:id="rId26"/>
    <p:sldId id="273" r:id="rId27"/>
    <p:sldId id="274" r:id="rId28"/>
    <p:sldId id="27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 varScale="1">
        <p:scale>
          <a:sx n="97" d="100"/>
          <a:sy n="97" d="100"/>
        </p:scale>
        <p:origin x="-3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emf"/><Relationship Id="rId7" Type="http://schemas.openxmlformats.org/officeDocument/2006/relationships/image" Target="../media/image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1106970" y="-3528917"/>
            <a:ext cx="1230282" cy="11577570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4273207" y="-1450734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-2227437" y="-196543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21001" y="7200629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4341767" y="-215297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6621" y="-295530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8934</TotalTime>
  <Words>589</Words>
  <Application>Microsoft Office PowerPoint</Application>
  <PresentationFormat>On-screen Show (4:3)</PresentationFormat>
  <Paragraphs>271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94</cp:revision>
  <dcterms:created xsi:type="dcterms:W3CDTF">2019-05-23T18:03:48Z</dcterms:created>
  <dcterms:modified xsi:type="dcterms:W3CDTF">2019-09-26T20:58:15Z</dcterms:modified>
</cp:coreProperties>
</file>